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47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4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7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6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5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0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9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0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3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96" name="Rectangle 1195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98" name="Rectangle 1197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0" name="Rectangle 1199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02" name="Rectangle 1201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145C86-894D-91C6-AD8F-ADBC14EED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987552"/>
            <a:ext cx="4485861" cy="10881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/>
              <a:t>Steckbrief</a:t>
            </a:r>
          </a:p>
        </p:txBody>
      </p:sp>
      <p:sp>
        <p:nvSpPr>
          <p:cNvPr id="1204" name="Rectangle 1203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6" name="Rectangle 1205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DDA38CD-95A8-7EB8-A652-76139BC89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79" y="2688336"/>
            <a:ext cx="4498848" cy="35844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de-DE" sz="14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sng" strike="noStrike" cap="none" normalizeH="0" baseline="0">
                <a:ln>
                  <a:noFill/>
                </a:ln>
                <a:effectLst/>
              </a:rPr>
              <a:t>Stellvertretende Vorsitzende (im Sinne § 26 BGB):</a:t>
            </a:r>
            <a:endParaRPr kumimoji="0" lang="en-US" altLang="de-DE" sz="14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Sandra Weller</a:t>
            </a: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Ansprechpartner für:</a:t>
            </a: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Vertretung 1. Vorsitzender und Organisation | Teilnahme diverser Projekte</a:t>
            </a: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Gesamtorganisation Vereinsveranstaltungen</a:t>
            </a: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Interner Ansprechpartner für Einsteller | Pensionsbetrieb (inkl. Wurmkur)</a:t>
            </a: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Satzungsänderungen</a:t>
            </a: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Koordination Ersthelfer</a:t>
            </a:r>
          </a:p>
          <a:p>
            <a:pPr marL="0" marR="0" lvl="0" indent="-2286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Fachliche Anleitung Schriftführer | Öffentlichkeitsarbeit | Festwirt | Ressortleiter Jugendwart | Reitsport | </a:t>
            </a:r>
            <a:r>
              <a:rPr lang="en-US" altLang="de-DE" sz="1400"/>
              <a:t>   </a:t>
            </a:r>
            <a:r>
              <a:rPr kumimoji="0" lang="en-US" altLang="de-DE" sz="1400" b="0" i="0" u="none" strike="noStrike" cap="none" normalizeH="0" baseline="0">
                <a:ln>
                  <a:noFill/>
                </a:ln>
                <a:effectLst/>
              </a:rPr>
              <a:t>Reitanlage | Sponsoring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/>
          </a:p>
        </p:txBody>
      </p:sp>
      <p:pic>
        <p:nvPicPr>
          <p:cNvPr id="1025" name="Grafik 1">
            <a:extLst>
              <a:ext uri="{FF2B5EF4-FFF2-40B4-BE49-F238E27FC236}">
                <a16:creationId xmlns:a16="http://schemas.microsoft.com/office/drawing/2014/main" id="{623F7A24-8B35-A9CC-2BDE-338EE5EB88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" r="2" b="24111"/>
          <a:stretch/>
        </p:blipFill>
        <p:spPr bwMode="auto"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noFill/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01522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Neue Haas Grotesk Text Pro</vt:lpstr>
      <vt:lpstr>AccentBoxVTI</vt:lpstr>
      <vt:lpstr>Steckbrief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Steckbrief</dc:title>
  <dc:creator>Antonia Clausnitzer</dc:creator>
  <cp:lastModifiedBy>Antonia Clausnitzer</cp:lastModifiedBy>
  <cp:revision>3</cp:revision>
  <dcterms:created xsi:type="dcterms:W3CDTF">2022-08-24T15:22:15Z</dcterms:created>
  <dcterms:modified xsi:type="dcterms:W3CDTF">2022-08-31T15:02:09Z</dcterms:modified>
</cp:coreProperties>
</file>